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64" r:id="rId4"/>
    <p:sldId id="258" r:id="rId5"/>
    <p:sldId id="259" r:id="rId6"/>
    <p:sldId id="261" r:id="rId7"/>
    <p:sldId id="260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F72FE-4943-4B5E-B17B-1784BF321F3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E4BDD-7A3C-4AB4-87DC-133500D3D9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F16E-D6D9-4CCA-8E95-AFB74D585D41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C122-35C4-43D7-B259-EA0FFB11C4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lcome-Imag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70"/>
            <a:ext cx="9144000" cy="52149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8650" cy="70008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74"/>
            <a:ext cx="9144000" cy="6776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76" y="0"/>
            <a:ext cx="9319681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142852"/>
            <a:ext cx="8929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LINK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          FIGMA</a:t>
            </a:r>
          </a:p>
          <a:p>
            <a:endParaRPr lang="en-IN" dirty="0" smtClean="0"/>
          </a:p>
          <a:p>
            <a:r>
              <a:rPr lang="en-IN" dirty="0" smtClean="0"/>
              <a:t>             </a:t>
            </a:r>
            <a:r>
              <a:rPr lang="en-IN" dirty="0" smtClean="0">
                <a:hlinkClick r:id="rId2" action="ppaction://hlinksldjump"/>
              </a:rPr>
              <a:t>https://www.figma.com/file/2NqUni6Lacki06Xefe1aFV/Untitled?node-id=0%3A1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ank-yo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2971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</Words>
  <Application>Microsoft Office PowerPoint</Application>
  <PresentationFormat>On-screen Show (4:3)</PresentationFormat>
  <Paragraphs>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</dc:creator>
  <cp:lastModifiedBy>WINDOWS</cp:lastModifiedBy>
  <cp:revision>4</cp:revision>
  <dcterms:created xsi:type="dcterms:W3CDTF">2022-11-07T16:24:44Z</dcterms:created>
  <dcterms:modified xsi:type="dcterms:W3CDTF">2022-11-08T04:41:41Z</dcterms:modified>
</cp:coreProperties>
</file>